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udio/m4a" Extension="m4a"/>
  <Default ContentType="video/mp4" Extension="mp4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Cormorant Garamond Bold" charset="1" panose="00000800000000000000"/>
      <p:regular r:id="rId21"/>
    </p:embeddedFont>
    <p:embeddedFont>
      <p:font typeface="Jonathan" charset="1" panose="00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KChlcKFw.mp4>
</file>

<file path=ppt/media/VAGKCqUMdnA.mp4>
</file>

<file path=ppt/media/aAGKChbv35g.m4a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sv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svg" Type="http://schemas.openxmlformats.org/officeDocument/2006/relationships/image"/><Relationship Id="rId3" Target="../media/aAGKChbv35g.m4a" Type="http://schemas.microsoft.com/office/2007/relationships/media"/><Relationship Id="rId4" Target="../media/aAGKChbv35g.m4a" Type="http://schemas.openxmlformats.org/officeDocument/2006/relationships/audio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VAGKCqUMdnA.mp4" Type="http://schemas.openxmlformats.org/officeDocument/2006/relationships/video"/><Relationship Id="rId4" Target="../media/VAGKCqUMdnA.mp4" Type="http://schemas.microsoft.com/office/2007/relationships/media"/><Relationship Id="rId5" Target="../media/image14.jpeg" Type="http://schemas.openxmlformats.org/officeDocument/2006/relationships/image"/><Relationship Id="rId6" Target="../media/VAGKChlcKFw.mp4" Type="http://schemas.openxmlformats.org/officeDocument/2006/relationships/video"/><Relationship Id="rId7" Target="../media/VAGKChlcKFw.mp4" Type="http://schemas.microsoft.com/office/2007/relationships/media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D9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64014" y="2445059"/>
            <a:ext cx="14159972" cy="5587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999"/>
              </a:lnSpc>
            </a:pPr>
            <a:r>
              <a:rPr lang="en-US" sz="19999">
                <a:solidFill>
                  <a:srgbClr val="FFFFFF">
                    <a:alpha val="40000"/>
                  </a:srgbClr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SUN </a:t>
            </a:r>
          </a:p>
          <a:p>
            <a:pPr algn="ctr">
              <a:lnSpc>
                <a:spcPts val="22000"/>
              </a:lnSpc>
            </a:pPr>
            <a:r>
              <a:rPr lang="en-US" sz="20000">
                <a:solidFill>
                  <a:srgbClr val="FFFFFF">
                    <a:alpha val="40000"/>
                  </a:srgbClr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JIA</a:t>
            </a:r>
            <a:r>
              <a:rPr lang="en-US" sz="20000">
                <a:solidFill>
                  <a:srgbClr val="FFFFFF">
                    <a:alpha val="40000"/>
                  </a:srgbClr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 WEI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243158"/>
            <a:ext cx="15984708" cy="3419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0"/>
              </a:lnSpc>
              <a:spcBef>
                <a:spcPct val="0"/>
              </a:spcBef>
            </a:pPr>
            <a:r>
              <a:rPr lang="en-US" sz="20000">
                <a:solidFill>
                  <a:srgbClr val="9F7866"/>
                </a:solidFill>
                <a:latin typeface="Jonathan"/>
                <a:ea typeface="Jonathan"/>
                <a:cs typeface="Jonathan"/>
                <a:sym typeface="Jonathan"/>
              </a:rPr>
              <a:t>Welcome to my personal website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824092" y="962025"/>
            <a:ext cx="639817" cy="517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01</a:t>
            </a:r>
          </a:p>
        </p:txBody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>
                  <p14:trim st="0.0000" end="166022.0000"/>
                </p14:media>
              </p:ext>
            </p:extLst>
          </p:nvPr>
        </p:nvPicPr>
        <p:blipFill>
          <a:blip r:embed="rId2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cmd cmd="playFrom(0.0)">
              <p:cBhvr>
                <p:cTn/>
                <p:tgtEl>
                  <p:spTgt spid="5"/>
                </p:tgtEl>
              </p:cBhvr>
            </p:cmd>
            <p:audio>
              <p:cMediaNode vol="100000" showWhenStopped="false">
                <p:cTn/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7834" y="1439868"/>
            <a:ext cx="5579532" cy="7440829"/>
          </a:xfrm>
          <a:custGeom>
            <a:avLst/>
            <a:gdLst/>
            <a:ahLst/>
            <a:cxnLst/>
            <a:rect r="r" b="b" t="t" l="l"/>
            <a:pathLst>
              <a:path h="7440829" w="5579532">
                <a:moveTo>
                  <a:pt x="0" y="0"/>
                </a:moveTo>
                <a:lnTo>
                  <a:pt x="5579532" y="0"/>
                </a:lnTo>
                <a:lnTo>
                  <a:pt x="5579532" y="7440829"/>
                </a:lnTo>
                <a:lnTo>
                  <a:pt x="0" y="74408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828604" y="1425581"/>
            <a:ext cx="7991680" cy="1198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EFD9D5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京 剧 潮 玩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1323408" y="6547412"/>
            <a:ext cx="5155077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270">
                <a:solidFill>
                  <a:srgbClr val="FFFFF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CREATIVE PORTFOLIO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828604" y="4390632"/>
            <a:ext cx="13116767" cy="2818428"/>
            <a:chOff x="0" y="0"/>
            <a:chExt cx="17489023" cy="375790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7489023" cy="1781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95"/>
                </a:lnSpc>
              </a:pPr>
              <a:r>
                <a:rPr lang="en-US" sz="4495">
                  <a:solidFill>
                    <a:srgbClr val="9F786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《闺门旦》</a:t>
              </a:r>
            </a:p>
            <a:p>
              <a:pPr algn="l">
                <a:lnSpc>
                  <a:spcPts val="5395"/>
                </a:lnSpc>
              </a:pPr>
              <a:r>
                <a:rPr lang="en-US" sz="4495">
                  <a:solidFill>
                    <a:srgbClr val="9F786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 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867162"/>
              <a:ext cx="17489023" cy="890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95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828604" y="7032847"/>
            <a:ext cx="7293619" cy="1847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>
                <a:solidFill>
                  <a:srgbClr val="C8A69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是一出京剧传统剧目 ， 以杨玉环 和唐玄宗的故事为背景 ，描述了贵妃在百花亭设宴等待唐 玄宗 ，但玄宗未能赴约 ，贵妃失望独饮 ， 最终醉酒而归的 故事。</a:t>
            </a:r>
          </a:p>
          <a:p>
            <a:pPr algn="l">
              <a:lnSpc>
                <a:spcPts val="299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439868"/>
            <a:ext cx="5579532" cy="7440829"/>
          </a:xfrm>
          <a:custGeom>
            <a:avLst/>
            <a:gdLst/>
            <a:ahLst/>
            <a:cxnLst/>
            <a:rect r="r" b="b" t="t" l="l"/>
            <a:pathLst>
              <a:path h="7440829" w="5579532">
                <a:moveTo>
                  <a:pt x="0" y="0"/>
                </a:moveTo>
                <a:lnTo>
                  <a:pt x="5579532" y="0"/>
                </a:lnTo>
                <a:lnTo>
                  <a:pt x="5579532" y="7440829"/>
                </a:lnTo>
                <a:lnTo>
                  <a:pt x="0" y="74408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828604" y="1425581"/>
            <a:ext cx="7991680" cy="1198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EFD9D5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京 剧 潮 玩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1323408" y="6547412"/>
            <a:ext cx="5155077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270">
                <a:solidFill>
                  <a:srgbClr val="FFFFF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CREATIVE PORTFOLIO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828604" y="4390632"/>
            <a:ext cx="13116767" cy="2818428"/>
            <a:chOff x="0" y="0"/>
            <a:chExt cx="17489023" cy="375790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7489023" cy="1781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95"/>
                </a:lnSpc>
              </a:pPr>
              <a:r>
                <a:rPr lang="en-US" sz="4495">
                  <a:solidFill>
                    <a:srgbClr val="9F786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《穆桂英》</a:t>
              </a:r>
            </a:p>
            <a:p>
              <a:pPr algn="l">
                <a:lnSpc>
                  <a:spcPts val="5395"/>
                </a:lnSpc>
              </a:pPr>
              <a:r>
                <a:rPr lang="en-US" sz="4495">
                  <a:solidFill>
                    <a:srgbClr val="9F786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 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867162"/>
              <a:ext cx="17489023" cy="890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95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828604" y="7032847"/>
            <a:ext cx="7293619" cy="1847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>
                <a:solidFill>
                  <a:srgbClr val="C8A69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是一出京剧传统剧目 ， 以杨玉环 和唐玄宗的故事为背景 ，描述了贵妃在百花亭设宴等待唐 玄宗 ，但玄宗未能赴约 ，贵妃失望独饮 ， 最终醉酒而归的 故事。</a:t>
            </a:r>
          </a:p>
          <a:p>
            <a:pPr algn="l">
              <a:lnSpc>
                <a:spcPts val="299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D9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86134" y="1254131"/>
            <a:ext cx="5605732" cy="7710963"/>
          </a:xfrm>
          <a:custGeom>
            <a:avLst/>
            <a:gdLst/>
            <a:ahLst/>
            <a:cxnLst/>
            <a:rect r="r" b="b" t="t" l="l"/>
            <a:pathLst>
              <a:path h="7710963" w="5605732">
                <a:moveTo>
                  <a:pt x="0" y="0"/>
                </a:moveTo>
                <a:lnTo>
                  <a:pt x="5605732" y="0"/>
                </a:lnTo>
                <a:lnTo>
                  <a:pt x="5605732" y="7710962"/>
                </a:lnTo>
                <a:lnTo>
                  <a:pt x="0" y="77109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489" r="0" b="-448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5300" y="1829171"/>
            <a:ext cx="9868559" cy="6628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500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装置作品《幻·蝶》是一件充满想象力与创意的艺术品。它以铁丝和软管为骨架，巧妙地构建出椅子的基本形态，同时整体呈现出优雅的蝴蝶状。这种设计不仅具有实用性，更通过其独特的形态引发观众对形态与功能之间关系的思考。</a:t>
            </a:r>
          </a:p>
          <a:p>
            <a:pPr algn="l">
              <a:lnSpc>
                <a:spcPts val="3000"/>
              </a:lnSpc>
            </a:pPr>
            <a:r>
              <a:rPr lang="en-US" sz="2500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黑色纱布的缠绕为作品增添了一抹神秘与深邃的色彩，它如同夜晚的幕布，将椅子的骨架包裹其中，若隐若现地展现出其内部的构造。这种处理方式既增强了作品的立体感，又营造出一种朦胧而梦幻的氛围。</a:t>
            </a:r>
          </a:p>
          <a:p>
            <a:pPr algn="l">
              <a:lnSpc>
                <a:spcPts val="3000"/>
              </a:lnSpc>
            </a:pPr>
            <a:r>
              <a:rPr lang="en-US" sz="2500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蝴蝶标本的点缀更是点睛之笔，它们轻盈地附着在纱布之上，如同真实的蝴蝶在黑夜中翩翩起舞。这些蝴蝶标本不仅增添了作品的自然气息，更通过其美丽的形态和色彩，与整个作品形成了一种和谐而统一的美学效果。</a:t>
            </a:r>
          </a:p>
          <a:p>
            <a:pPr algn="l">
              <a:lnSpc>
                <a:spcPts val="3000"/>
              </a:lnSpc>
            </a:pPr>
            <a:r>
              <a:rPr lang="en-US" sz="2500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《幻·蝶》以其独特的形态、材料和装饰手法，展现了一种超越现实的梦幻之美。它不仅仅是一件艺术品，更是一种对自然与艺术的完美结合，是对生命与美的深刻诠释。在观赏这件作品时，人们仿佛能够感受到蝴蝶的轻盈与自由，同时也能体会到艺术家对美的执着追求和无限创意。</a:t>
            </a:r>
          </a:p>
          <a:p>
            <a:pPr algn="l">
              <a:lnSpc>
                <a:spcPts val="299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5400000">
            <a:off x="14549996" y="6548996"/>
            <a:ext cx="5155077" cy="263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270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CREATIVE PORTFOLIO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D9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65300" y="1785070"/>
            <a:ext cx="6716860" cy="6716860"/>
          </a:xfrm>
          <a:custGeom>
            <a:avLst/>
            <a:gdLst/>
            <a:ahLst/>
            <a:cxnLst/>
            <a:rect r="r" b="b" t="t" l="l"/>
            <a:pathLst>
              <a:path h="6716860" w="6716860">
                <a:moveTo>
                  <a:pt x="0" y="0"/>
                </a:moveTo>
                <a:lnTo>
                  <a:pt x="6716860" y="0"/>
                </a:lnTo>
                <a:lnTo>
                  <a:pt x="6716860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544770" y="1785070"/>
            <a:ext cx="6716860" cy="6716860"/>
          </a:xfrm>
          <a:custGeom>
            <a:avLst/>
            <a:gdLst/>
            <a:ahLst/>
            <a:cxnLst/>
            <a:rect r="r" b="b" t="t" l="l"/>
            <a:pathLst>
              <a:path h="6716860" w="6716860">
                <a:moveTo>
                  <a:pt x="0" y="0"/>
                </a:moveTo>
                <a:lnTo>
                  <a:pt x="6716860" y="0"/>
                </a:lnTo>
                <a:lnTo>
                  <a:pt x="6716860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5400000">
            <a:off x="14549996" y="6548996"/>
            <a:ext cx="5155077" cy="263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270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CREATIVE PORTFOLIO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D9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2439" r="0" b="2439"/>
          <a:stretch>
            <a:fillRect/>
          </a:stretch>
        </p:blipFill>
        <p:spPr>
          <a:xfrm flipH="false" flipV="false" rot="0">
            <a:off x="812800" y="1181100"/>
            <a:ext cx="8331200" cy="7924800"/>
          </a:xfrm>
          <a:prstGeom prst="rect">
            <a:avLst/>
          </a:prstGeom>
        </p:spPr>
      </p:pic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2158" t="1851" r="2158" b="1851"/>
          <a:stretch>
            <a:fillRect/>
          </a:stretch>
        </p:blipFill>
        <p:spPr>
          <a:xfrm flipH="false" flipV="false" rot="0">
            <a:off x="9702638" y="1181100"/>
            <a:ext cx="7874324" cy="792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EFD9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54271" y="3932780"/>
            <a:ext cx="8979458" cy="2421440"/>
            <a:chOff x="0" y="0"/>
            <a:chExt cx="11972611" cy="322858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71450"/>
              <a:ext cx="11972611" cy="16554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000"/>
                </a:lnSpc>
              </a:pPr>
              <a:r>
                <a:rPr lang="en-US" sz="9000">
                  <a:solidFill>
                    <a:srgbClr val="9F786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THANK YOU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247688"/>
              <a:ext cx="11972611" cy="9808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99"/>
                </a:lnSpc>
              </a:pPr>
              <a:r>
                <a:rPr lang="en-US" sz="2499">
                  <a:solidFill>
                    <a:srgbClr val="C8A69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Presentations are communication tools that can be used as demonstrations, lectures, speeches, reports, and more.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FD9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200150"/>
            <a:ext cx="9277636" cy="2340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PERSONAL HOMEPAGE</a:t>
            </a:r>
          </a:p>
        </p:txBody>
      </p:sp>
      <p:sp>
        <p:nvSpPr>
          <p:cNvPr name="TextBox 3" id="3"/>
          <p:cNvSpPr txBox="true"/>
          <p:nvPr/>
        </p:nvSpPr>
        <p:spPr>
          <a:xfrm rot="5400000">
            <a:off x="14211859" y="3812610"/>
            <a:ext cx="5831352" cy="263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270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CREATIVE PORTFOLIO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6791136"/>
            <a:ext cx="7706044" cy="773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5"/>
              </a:lnSpc>
            </a:pPr>
            <a:r>
              <a:rPr lang="en-US" sz="5204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绘本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259469" y="5133975"/>
            <a:ext cx="7171126" cy="716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10"/>
              </a:lnSpc>
            </a:pPr>
            <a:r>
              <a:rPr lang="en-US" sz="4758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摄影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911467" y="7205136"/>
            <a:ext cx="6332537" cy="635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4276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视频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4508028"/>
            <a:ext cx="6332537" cy="635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4276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音乐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926763" y="7516009"/>
            <a:ext cx="6332537" cy="635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4276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个人简介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725400" y="5855289"/>
            <a:ext cx="6332537" cy="635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4276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AI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093031" y="8622828"/>
            <a:ext cx="6332537" cy="635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32"/>
              </a:lnSpc>
            </a:pPr>
            <a:r>
              <a:rPr lang="en-US" sz="4276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图片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2312" y="729219"/>
            <a:ext cx="6359842" cy="8828563"/>
          </a:xfrm>
          <a:custGeom>
            <a:avLst/>
            <a:gdLst/>
            <a:ahLst/>
            <a:cxnLst/>
            <a:rect r="r" b="b" t="t" l="l"/>
            <a:pathLst>
              <a:path h="8828563" w="6359842">
                <a:moveTo>
                  <a:pt x="0" y="0"/>
                </a:moveTo>
                <a:lnTo>
                  <a:pt x="6359841" y="0"/>
                </a:lnTo>
                <a:lnTo>
                  <a:pt x="6359841" y="8828562"/>
                </a:lnTo>
                <a:lnTo>
                  <a:pt x="0" y="8828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27" r="0" b="-402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02678" y="1200150"/>
            <a:ext cx="11285322" cy="1198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EFD9D5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PERSONAL PROFILE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1323408" y="6547412"/>
            <a:ext cx="5155077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270">
                <a:solidFill>
                  <a:srgbClr val="FFFFF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CREATIVE PORTFOLIO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002678" y="3133888"/>
            <a:ext cx="7293619" cy="1938671"/>
            <a:chOff x="0" y="0"/>
            <a:chExt cx="9724826" cy="258489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9525"/>
              <a:ext cx="9724826" cy="48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9F786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姓名：孙嘉唯 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108519"/>
              <a:ext cx="9724826" cy="1476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C8A69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本科就读于鲁迅美术学院戏剧影视美术设计</a:t>
              </a:r>
            </a:p>
            <a:p>
              <a:pPr algn="l">
                <a:lnSpc>
                  <a:spcPts val="2999"/>
                </a:lnSpc>
              </a:pP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C8A69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现就读于鲁迅美术学院实验艺术系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002678" y="6407848"/>
            <a:ext cx="7293619" cy="1938671"/>
            <a:chOff x="0" y="0"/>
            <a:chExt cx="9724826" cy="258489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9525"/>
              <a:ext cx="9724826" cy="48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9F786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联系方式 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108519"/>
              <a:ext cx="9724826" cy="1476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C8A69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电话：13841941957</a:t>
              </a:r>
            </a:p>
            <a:p>
              <a:pPr algn="l">
                <a:lnSpc>
                  <a:spcPts val="2999"/>
                </a:lnSpc>
              </a:pPr>
            </a:p>
            <a:p>
              <a:pPr algn="l">
                <a:lnSpc>
                  <a:spcPts val="2999"/>
                </a:lnSpc>
              </a:pPr>
              <a:r>
                <a:rPr lang="en-US" sz="2499">
                  <a:solidFill>
                    <a:srgbClr val="C8A69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qq邮箱：1794002603.qq.cim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0011" y="776606"/>
            <a:ext cx="15587978" cy="8733789"/>
          </a:xfrm>
          <a:custGeom>
            <a:avLst/>
            <a:gdLst/>
            <a:ahLst/>
            <a:cxnLst/>
            <a:rect r="r" b="b" t="t" l="l"/>
            <a:pathLst>
              <a:path h="8733789" w="15587978">
                <a:moveTo>
                  <a:pt x="0" y="0"/>
                </a:moveTo>
                <a:lnTo>
                  <a:pt x="15587978" y="0"/>
                </a:lnTo>
                <a:lnTo>
                  <a:pt x="15587978" y="8733788"/>
                </a:lnTo>
                <a:lnTo>
                  <a:pt x="0" y="87337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29" t="0" r="-602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5400000">
            <a:off x="14549996" y="6548996"/>
            <a:ext cx="5155077" cy="263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spc="270">
                <a:solidFill>
                  <a:srgbClr val="9F786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CREATIVE PORTFOLIO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37886"/>
            <a:ext cx="16230600" cy="8811229"/>
          </a:xfrm>
          <a:custGeom>
            <a:avLst/>
            <a:gdLst/>
            <a:ahLst/>
            <a:cxnLst/>
            <a:rect r="r" b="b" t="t" l="l"/>
            <a:pathLst>
              <a:path h="8811229" w="16230600">
                <a:moveTo>
                  <a:pt x="0" y="0"/>
                </a:moveTo>
                <a:lnTo>
                  <a:pt x="16230600" y="0"/>
                </a:lnTo>
                <a:lnTo>
                  <a:pt x="16230600" y="8811228"/>
                </a:lnTo>
                <a:lnTo>
                  <a:pt x="0" y="8811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287" t="0" r="-4287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85850"/>
            <a:ext cx="14969489" cy="7484744"/>
          </a:xfrm>
          <a:custGeom>
            <a:avLst/>
            <a:gdLst/>
            <a:ahLst/>
            <a:cxnLst/>
            <a:rect r="r" b="b" t="t" l="l"/>
            <a:pathLst>
              <a:path h="7484744" w="14969489">
                <a:moveTo>
                  <a:pt x="0" y="0"/>
                </a:moveTo>
                <a:lnTo>
                  <a:pt x="14969489" y="0"/>
                </a:lnTo>
                <a:lnTo>
                  <a:pt x="14969489" y="7484744"/>
                </a:lnTo>
                <a:lnTo>
                  <a:pt x="0" y="74847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7209" y="1254760"/>
            <a:ext cx="15962091" cy="7777480"/>
          </a:xfrm>
          <a:custGeom>
            <a:avLst/>
            <a:gdLst/>
            <a:ahLst/>
            <a:cxnLst/>
            <a:rect r="r" b="b" t="t" l="l"/>
            <a:pathLst>
              <a:path h="7777480" w="15962091">
                <a:moveTo>
                  <a:pt x="0" y="0"/>
                </a:moveTo>
                <a:lnTo>
                  <a:pt x="15962091" y="0"/>
                </a:lnTo>
                <a:lnTo>
                  <a:pt x="15962091" y="7777480"/>
                </a:lnTo>
                <a:lnTo>
                  <a:pt x="0" y="77774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08" r="0" b="-1308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42434" y="1254131"/>
            <a:ext cx="5579532" cy="7440829"/>
          </a:xfrm>
          <a:custGeom>
            <a:avLst/>
            <a:gdLst/>
            <a:ahLst/>
            <a:cxnLst/>
            <a:rect r="r" b="b" t="t" l="l"/>
            <a:pathLst>
              <a:path h="7440829" w="5579532">
                <a:moveTo>
                  <a:pt x="0" y="0"/>
                </a:moveTo>
                <a:lnTo>
                  <a:pt x="5579532" y="0"/>
                </a:lnTo>
                <a:lnTo>
                  <a:pt x="5579532" y="7440829"/>
                </a:lnTo>
                <a:lnTo>
                  <a:pt x="0" y="74408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828604" y="1425581"/>
            <a:ext cx="7991680" cy="1198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EFD9D5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京 剧 潮 玩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1323408" y="6547412"/>
            <a:ext cx="5155077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270">
                <a:solidFill>
                  <a:srgbClr val="FFFFF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CREATIVE PORTFOLIO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828604" y="4390632"/>
            <a:ext cx="13116767" cy="2818428"/>
            <a:chOff x="0" y="0"/>
            <a:chExt cx="17489023" cy="375790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7489023" cy="1781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95"/>
                </a:lnSpc>
              </a:pPr>
              <a:r>
                <a:rPr lang="en-US" sz="4495">
                  <a:solidFill>
                    <a:srgbClr val="9F786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《贵妃醉酒》</a:t>
              </a:r>
            </a:p>
            <a:p>
              <a:pPr algn="l">
                <a:lnSpc>
                  <a:spcPts val="5395"/>
                </a:lnSpc>
              </a:pPr>
              <a:r>
                <a:rPr lang="en-US" sz="4495">
                  <a:solidFill>
                    <a:srgbClr val="9F786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 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867162"/>
              <a:ext cx="17489023" cy="890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95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828604" y="7218585"/>
            <a:ext cx="7293619" cy="1476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>
                <a:solidFill>
                  <a:srgbClr val="C8A69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《贵妃醉酒》是一出京剧传统剧目 ， 以杨玉环    和唐玄宗的故事为背景 ，描述了贵妃在百花亭设宴等待唐    玄宗 ，但玄宗未能赴约 ，贵妃失望独饮 ， 最终醉酒而归的    故事。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423085"/>
            <a:ext cx="5579532" cy="7440829"/>
          </a:xfrm>
          <a:custGeom>
            <a:avLst/>
            <a:gdLst/>
            <a:ahLst/>
            <a:cxnLst/>
            <a:rect r="r" b="b" t="t" l="l"/>
            <a:pathLst>
              <a:path h="7440829" w="5579532">
                <a:moveTo>
                  <a:pt x="0" y="0"/>
                </a:moveTo>
                <a:lnTo>
                  <a:pt x="5579532" y="0"/>
                </a:lnTo>
                <a:lnTo>
                  <a:pt x="5579532" y="7440830"/>
                </a:lnTo>
                <a:lnTo>
                  <a:pt x="0" y="74408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828604" y="1425581"/>
            <a:ext cx="7991680" cy="1198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EFD9D5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京 剧 潮 玩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1323408" y="6547412"/>
            <a:ext cx="5155077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270">
                <a:solidFill>
                  <a:srgbClr val="FFFFF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CREATIVE PORTFOLIO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828604" y="4390632"/>
            <a:ext cx="13116767" cy="2818428"/>
            <a:chOff x="0" y="0"/>
            <a:chExt cx="17489023" cy="375790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7489023" cy="1781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95"/>
                </a:lnSpc>
              </a:pPr>
              <a:r>
                <a:rPr lang="en-US" sz="4495">
                  <a:solidFill>
                    <a:srgbClr val="9F786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《霸王别姬》</a:t>
              </a:r>
            </a:p>
            <a:p>
              <a:pPr algn="l">
                <a:lnSpc>
                  <a:spcPts val="5395"/>
                </a:lnSpc>
              </a:pPr>
              <a:r>
                <a:rPr lang="en-US" sz="4495">
                  <a:solidFill>
                    <a:srgbClr val="9F7866"/>
                  </a:solidFill>
                  <a:latin typeface="Cormorant Garamond Bold"/>
                  <a:ea typeface="Cormorant Garamond Bold"/>
                  <a:cs typeface="Cormorant Garamond Bold"/>
                  <a:sym typeface="Cormorant Garamond Bold"/>
                </a:rPr>
                <a:t> 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867162"/>
              <a:ext cx="17489023" cy="890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95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828604" y="7032847"/>
            <a:ext cx="7293619" cy="1847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>
                <a:solidFill>
                  <a:srgbClr val="C8A696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是一出京剧传统剧目 ， 以杨玉环 和唐玄宗的故事为背景 ，描述了贵妃在百花亭设宴等待唐 玄宗 ，但玄宗未能赴约 ，贵妃失望独饮 ， 最终醉酒而归的 故事。</a:t>
            </a:r>
          </a:p>
          <a:p>
            <a:pPr algn="l">
              <a:lnSpc>
                <a:spcPts val="299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DAGKCleJv7Q</dc:identifier>
  <dcterms:modified xsi:type="dcterms:W3CDTF">2011-08-01T06:04:30Z</dcterms:modified>
  <cp:revision>1</cp:revision>
  <dc:title>Welcome to my personal website</dc:title>
</cp:coreProperties>
</file>

<file path=docProps/thumbnail.jpeg>
</file>